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10287000"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12" Type="http://schemas.openxmlformats.org/officeDocument/2006/relationships/slide" Target="slides/slide7.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34a3a2b481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34a3a2b48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2b2b1e553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g32b2b1e5530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373aadc40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g3373aadc402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73aadc40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g3373aadc402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373aadc40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3373aadc402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83" name="Shape 83"/>
        <p:cNvGrpSpPr/>
        <p:nvPr/>
      </p:nvGrpSpPr>
      <p:grpSpPr>
        <a:xfrm>
          <a:off x="0" y="0"/>
          <a:ext cx="0" cy="0"/>
          <a:chOff x="0" y="0"/>
          <a:chExt cx="0" cy="0"/>
        </a:xfrm>
      </p:grpSpPr>
      <p:pic>
        <p:nvPicPr>
          <p:cNvPr id="84" name="Google Shape;84;p13"/>
          <p:cNvPicPr preferRelativeResize="0"/>
          <p:nvPr/>
        </p:nvPicPr>
        <p:blipFill>
          <a:blip r:embed="rId3">
            <a:alphaModFix/>
          </a:blip>
          <a:stretch>
            <a:fillRect/>
          </a:stretch>
        </p:blipFill>
        <p:spPr>
          <a:xfrm>
            <a:off x="50" y="0"/>
            <a:ext cx="18288000" cy="10287000"/>
          </a:xfrm>
          <a:prstGeom prst="rect">
            <a:avLst/>
          </a:prstGeom>
          <a:noFill/>
          <a:ln>
            <a:noFill/>
          </a:ln>
        </p:spPr>
      </p:pic>
      <p:pic>
        <p:nvPicPr>
          <p:cNvPr id="85" name="Google Shape;85;p13"/>
          <p:cNvPicPr preferRelativeResize="0"/>
          <p:nvPr/>
        </p:nvPicPr>
        <p:blipFill>
          <a:blip r:embed="rId4">
            <a:alphaModFix/>
          </a:blip>
          <a:stretch>
            <a:fillRect/>
          </a:stretch>
        </p:blipFill>
        <p:spPr>
          <a:xfrm>
            <a:off x="0" y="0"/>
            <a:ext cx="18288000" cy="10287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93" name="Shape 93"/>
        <p:cNvGrpSpPr/>
        <p:nvPr/>
      </p:nvGrpSpPr>
      <p:grpSpPr>
        <a:xfrm>
          <a:off x="0" y="0"/>
          <a:ext cx="0" cy="0"/>
          <a:chOff x="0" y="0"/>
          <a:chExt cx="0" cy="0"/>
        </a:xfrm>
      </p:grpSpPr>
      <p:pic>
        <p:nvPicPr>
          <p:cNvPr id="94" name="Google Shape;94;p15"/>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descr="Forms response chart. Question title: Does it make you feel good to recycle?. Number of responses: 16 responses." id="95" name="Google Shape;95;p15" title="Does it make you feel good to recycle?"/>
          <p:cNvPicPr preferRelativeResize="0"/>
          <p:nvPr/>
        </p:nvPicPr>
        <p:blipFill>
          <a:blip r:embed="rId4">
            <a:alphaModFix/>
          </a:blip>
          <a:stretch>
            <a:fillRect/>
          </a:stretch>
        </p:blipFill>
        <p:spPr>
          <a:xfrm>
            <a:off x="754300" y="1091900"/>
            <a:ext cx="16779402" cy="8103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99" name="Shape 99"/>
        <p:cNvGrpSpPr/>
        <p:nvPr/>
      </p:nvGrpSpPr>
      <p:grpSpPr>
        <a:xfrm>
          <a:off x="0" y="0"/>
          <a:ext cx="0" cy="0"/>
          <a:chOff x="0" y="0"/>
          <a:chExt cx="0" cy="0"/>
        </a:xfrm>
      </p:grpSpPr>
      <p:pic>
        <p:nvPicPr>
          <p:cNvPr id="100" name="Google Shape;100;p16"/>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descr="Forms response chart. Question title: When we are speaking about what our company does, what statement do you prefer:&#10;1. EcoLatte is going to genetically modify the coffee plant in order to withstand the effects of climate change&#10;2. EcoLatte is going to alter the chemical composition of the coffee plant to make it heat and drought resistant. Number of responses: 16 responses." id="101" name="Google Shape;101;p16" title="When we are speaking about what our company does, what statement do you prefer:&#10;1. EcoLatte is going to genetically modify the coffee plant in order to withstand the effects of climate change&#10;2. EcoLatte is going to alter the chemical composition of the coffee plant to make it heat and drought resistant"/>
          <p:cNvPicPr preferRelativeResize="0"/>
          <p:nvPr/>
        </p:nvPicPr>
        <p:blipFill>
          <a:blip r:embed="rId4">
            <a:alphaModFix/>
          </a:blip>
          <a:stretch>
            <a:fillRect/>
          </a:stretch>
        </p:blipFill>
        <p:spPr>
          <a:xfrm>
            <a:off x="817763" y="1198825"/>
            <a:ext cx="16652477" cy="7889349"/>
          </a:xfrm>
          <a:prstGeom prst="rect">
            <a:avLst/>
          </a:prstGeom>
          <a:noFill/>
          <a:ln>
            <a:noFill/>
          </a:ln>
        </p:spPr>
      </p:pic>
      <p:pic>
        <p:nvPicPr>
          <p:cNvPr id="102" name="Google Shape;102;p16"/>
          <p:cNvPicPr preferRelativeResize="0"/>
          <p:nvPr/>
        </p:nvPicPr>
        <p:blipFill>
          <a:blip r:embed="rId5">
            <a:alphaModFix/>
          </a:blip>
          <a:stretch>
            <a:fillRect/>
          </a:stretch>
        </p:blipFill>
        <p:spPr>
          <a:xfrm>
            <a:off x="8881325" y="6064725"/>
            <a:ext cx="9191777" cy="411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106" name="Shape 106"/>
        <p:cNvGrpSpPr/>
        <p:nvPr/>
      </p:nvGrpSpPr>
      <p:grpSpPr>
        <a:xfrm>
          <a:off x="0" y="0"/>
          <a:ext cx="0" cy="0"/>
          <a:chOff x="0" y="0"/>
          <a:chExt cx="0" cy="0"/>
        </a:xfrm>
      </p:grpSpPr>
      <p:pic>
        <p:nvPicPr>
          <p:cNvPr id="107" name="Google Shape;107;p17"/>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descr="Forms response chart. Question title: Scenario: You go to a coffee shop, and are asked whether you would like to use EcoLatte's eco-friendly coffee beans or the generic coffee beans. You choose EcoLatte's beans and are given this sticker on your cup. Do you like the design of this sticker, and would it make you feel good to have this sticker.. Number of responses: 16 responses." id="108" name="Google Shape;108;p17" title="Scenario: You go to a coffee shop, and are asked whether you would like to use EcoLatte's eco-friendly coffee beans or the generic coffee beans. You choose EcoLatte's beans and are given this sticker on your cup. Do you like the design of this sticker, and would it make you feel good to have this sticker."/>
          <p:cNvPicPr preferRelativeResize="0"/>
          <p:nvPr/>
        </p:nvPicPr>
        <p:blipFill>
          <a:blip r:embed="rId4">
            <a:alphaModFix/>
          </a:blip>
          <a:stretch>
            <a:fillRect/>
          </a:stretch>
        </p:blipFill>
        <p:spPr>
          <a:xfrm>
            <a:off x="734688" y="1129975"/>
            <a:ext cx="16818627" cy="7629150"/>
          </a:xfrm>
          <a:prstGeom prst="rect">
            <a:avLst/>
          </a:prstGeom>
          <a:noFill/>
          <a:ln>
            <a:noFill/>
          </a:ln>
        </p:spPr>
      </p:pic>
      <p:pic>
        <p:nvPicPr>
          <p:cNvPr id="109" name="Google Shape;109;p17"/>
          <p:cNvPicPr preferRelativeResize="0"/>
          <p:nvPr/>
        </p:nvPicPr>
        <p:blipFill>
          <a:blip r:embed="rId5">
            <a:alphaModFix/>
          </a:blip>
          <a:stretch>
            <a:fillRect/>
          </a:stretch>
        </p:blipFill>
        <p:spPr>
          <a:xfrm>
            <a:off x="228050" y="6688250"/>
            <a:ext cx="3840701" cy="3459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113" name="Shape 113"/>
        <p:cNvGrpSpPr/>
        <p:nvPr/>
      </p:nvGrpSpPr>
      <p:grpSpPr>
        <a:xfrm>
          <a:off x="0" y="0"/>
          <a:ext cx="0" cy="0"/>
          <a:chOff x="0" y="0"/>
          <a:chExt cx="0" cy="0"/>
        </a:xfrm>
      </p:grpSpPr>
      <p:pic>
        <p:nvPicPr>
          <p:cNvPr id="114" name="Google Shape;114;p18"/>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descr="Forms response chart. Question title: Scenario: You are on shark tank and you are a multi-millionaire, and you are given the opportunity to invest in our company. If you aren't familiar with what our company does: EcoLatte wants to alter the chemical composition of the coffee plant to resist effects of climate change, and we will be selling our beans to higher end coffee shops and supermarkets. Would you invest in our company?&#10;&#10;. Number of responses: 16 responses." id="115" name="Google Shape;115;p18" title="Scenario: You are on shark tank and you are a multi-millionaire, and you are given the opportunity to invest in our company. If you aren't familiar with what our company does: EcoLatte wants to alter the chemical composition of the coffee plant to resist effects of climate change, and we will be selling our beans to higher end coffee shops and supermarkets. Would you invest in our company?&#10;&#10;"/>
          <p:cNvPicPr preferRelativeResize="0"/>
          <p:nvPr/>
        </p:nvPicPr>
        <p:blipFill>
          <a:blip r:embed="rId4">
            <a:alphaModFix/>
          </a:blip>
          <a:stretch>
            <a:fillRect/>
          </a:stretch>
        </p:blipFill>
        <p:spPr>
          <a:xfrm>
            <a:off x="1300975" y="1161663"/>
            <a:ext cx="15686052" cy="7963676"/>
          </a:xfrm>
          <a:prstGeom prst="rect">
            <a:avLst/>
          </a:prstGeom>
          <a:noFill/>
          <a:ln>
            <a:noFill/>
          </a:ln>
        </p:spPr>
      </p:pic>
      <p:pic>
        <p:nvPicPr>
          <p:cNvPr id="116" name="Google Shape;116;p18"/>
          <p:cNvPicPr preferRelativeResize="0"/>
          <p:nvPr/>
        </p:nvPicPr>
        <p:blipFill>
          <a:blip r:embed="rId5">
            <a:alphaModFix/>
          </a:blip>
          <a:stretch>
            <a:fillRect/>
          </a:stretch>
        </p:blipFill>
        <p:spPr>
          <a:xfrm>
            <a:off x="8978375" y="6506750"/>
            <a:ext cx="8817650" cy="2398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FC19E"/>
        </a:solidFill>
      </p:bgPr>
    </p:bg>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0" y="0"/>
            <a:ext cx="18288000" cy="10287000"/>
          </a:xfrm>
          <a:prstGeom prst="rect">
            <a:avLst/>
          </a:prstGeom>
          <a:noFill/>
          <a:ln>
            <a:noFill/>
          </a:ln>
        </p:spPr>
      </p:pic>
      <p:pic>
        <p:nvPicPr>
          <p:cNvPr descr="Forms response chart. Question title: If you were to invest in our company, how much would you invest? (Keep in mind that the market for all coffee beans is $34.10 billion). Number of responses: 16 responses." id="122" name="Google Shape;122;p19" title="If you were to invest in our company, how much would you invest? (Keep in mind that the market for all coffee beans is $34.10 billion)"/>
          <p:cNvPicPr preferRelativeResize="0"/>
          <p:nvPr/>
        </p:nvPicPr>
        <p:blipFill>
          <a:blip r:embed="rId4">
            <a:alphaModFix/>
          </a:blip>
          <a:stretch>
            <a:fillRect/>
          </a:stretch>
        </p:blipFill>
        <p:spPr>
          <a:xfrm>
            <a:off x="1096538" y="1273163"/>
            <a:ext cx="16094925" cy="7740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